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A961A-D9B2-42EA-A0A9-19EA24F22A0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C1FC-8898-49FD-B84D-B185CE3C45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824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7931A-F7A4-490A-BFBF-E935B88566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382E-C68F-488F-BF63-9E9DE024D7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85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90F9-0777-48EB-99EC-090EBFD88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47C8-0567-4DDD-9709-F17D7A87C77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2926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A961A-D9B2-42EA-A0A9-19EA24F22A0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C1FC-8898-49FD-B84D-B185CE3C45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80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61E0-90E1-4D67-A612-31C071C02F0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E936-5991-4845-AA51-E660E59E3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65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2253B-2352-43D9-B69A-BB2D3F696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7AAB-D3EB-46C0-A695-7F2C79FDAF9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3041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B0C18-CD7D-4B51-9557-81A06A14C7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F0447-7255-43D6-A8B5-1EFD442B2B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122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32255-BED3-46AA-99B5-D13FAA838F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2E791-BDDF-45DD-AB18-BAD56050D9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48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215E-1430-485E-9895-C0A15DC7FB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4CD2-0F3A-41BC-99DA-B846C1DB1B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90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5E76-3F4D-4A63-92CF-68439D87401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B7FF5-11CB-4B22-9103-95F6D4426C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33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C120A-A08C-48D9-BF0A-52AC65F20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6A2DF-39A4-4544-9034-3680757072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076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61E0-90E1-4D67-A612-31C071C02F0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E936-5991-4845-AA51-E660E59E3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744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D1D8-4BC3-4F5C-A13E-E829D2C6A83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7557-FE09-41E9-8A5F-D32E08849A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905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7931A-F7A4-490A-BFBF-E935B88566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382E-C68F-488F-BF63-9E9DE024D7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821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90F9-0777-48EB-99EC-090EBFD88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47C8-0567-4DDD-9709-F17D7A87C77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8696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A961A-D9B2-42EA-A0A9-19EA24F22A0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C1FC-8898-49FD-B84D-B185CE3C45F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8467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161E0-90E1-4D67-A612-31C071C02F0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E936-5991-4845-AA51-E660E59E3D2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6972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2253B-2352-43D9-B69A-BB2D3F696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7AAB-D3EB-46C0-A695-7F2C79FDAF9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8952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B0C18-CD7D-4B51-9557-81A06A14C7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F0447-7255-43D6-A8B5-1EFD442B2B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13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32255-BED3-46AA-99B5-D13FAA838F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2E791-BDDF-45DD-AB18-BAD56050D9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6681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215E-1430-485E-9895-C0A15DC7FB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4CD2-0F3A-41BC-99DA-B846C1DB1B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372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5E76-3F4D-4A63-92CF-68439D87401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B7FF5-11CB-4B22-9103-95F6D4426C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63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92253B-2352-43D9-B69A-BB2D3F69657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7AAB-D3EB-46C0-A695-7F2C79FDAF9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255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C120A-A08C-48D9-BF0A-52AC65F20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6A2DF-39A4-4544-9034-3680757072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59518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D1D8-4BC3-4F5C-A13E-E829D2C6A83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7557-FE09-41E9-8A5F-D32E08849A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1447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7931A-F7A4-490A-BFBF-E935B885668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7382E-C68F-488F-BF63-9E9DE024D799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2655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A90F9-0777-48EB-99EC-090EBFD8831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D47C8-0567-4DDD-9709-F17D7A87C77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60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4B0C18-CD7D-4B51-9557-81A06A14C7DA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F0447-7255-43D6-A8B5-1EFD442B2B7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29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32255-BED3-46AA-99B5-D13FAA838F60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2E791-BDDF-45DD-AB18-BAD56050D9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40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6215E-1430-485E-9895-C0A15DC7FBA8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54CD2-0F3A-41BC-99DA-B846C1DB1B4B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785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45E76-3F4D-4A63-92CF-68439D87401E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B7FF5-11CB-4B22-9103-95F6D4426C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47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C120A-A08C-48D9-BF0A-52AC65F2012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6A2DF-39A4-4544-9034-3680757072A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3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5D1D8-4BC3-4F5C-A13E-E829D2C6A83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7557-FE09-41E9-8A5F-D32E08849A05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18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DA0223-2079-4294-8F9B-FBFAFF96D0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09A460-FD50-40CD-9D47-FA72B91D1CE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981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DA0223-2079-4294-8F9B-FBFAFF96D0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09A460-FD50-40CD-9D47-FA72B91D1CE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742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DDA0223-2079-4294-8F9B-FBFAFF96D0F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3/10/2013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809A460-FD50-40CD-9D47-FA72B91D1CE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91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14875" y="428625"/>
            <a:ext cx="3714750" cy="1357313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5500688" y="785813"/>
            <a:ext cx="22003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99"/>
                </a:solidFill>
                <a:latin typeface="Rockwell" pitchFamily="18" charset="0"/>
              </a:rPr>
              <a:t>Exercitiul</a:t>
            </a:r>
            <a:r>
              <a:rPr lang="en-US" sz="2800" b="1" dirty="0">
                <a:solidFill>
                  <a:srgbClr val="000099"/>
                </a:solidFill>
                <a:latin typeface="Rockwell" pitchFamily="18" charset="0"/>
              </a:rPr>
              <a:t> </a:t>
            </a:r>
            <a:r>
              <a:rPr lang="en-US" sz="2800" b="1" dirty="0" smtClean="0">
                <a:solidFill>
                  <a:srgbClr val="000099"/>
                </a:solidFill>
                <a:latin typeface="Rockwell" pitchFamily="18" charset="0"/>
              </a:rPr>
              <a:t>5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2386013" y="3209925"/>
            <a:ext cx="4090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99"/>
                </a:solidFill>
                <a:latin typeface="Rockwell" pitchFamily="18" charset="0"/>
              </a:rPr>
              <a:t>Constructia unui Turn</a:t>
            </a:r>
          </a:p>
        </p:txBody>
      </p:sp>
    </p:spTree>
    <p:extLst>
      <p:ext uri="{BB962C8B-B14F-4D97-AF65-F5344CB8AC3E}">
        <p14:creationId xmlns:p14="http://schemas.microsoft.com/office/powerpoint/2010/main" val="35543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285750" y="142875"/>
            <a:ext cx="4090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99"/>
                </a:solidFill>
                <a:latin typeface="Rockwell" pitchFamily="18" charset="0"/>
              </a:rPr>
              <a:t>Constructia unui Turn</a:t>
            </a:r>
          </a:p>
        </p:txBody>
      </p:sp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533400" y="669925"/>
            <a:ext cx="6288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prstClr val="black"/>
                </a:solidFill>
                <a:latin typeface="Calibri" pitchFamily="34" charset="0"/>
              </a:rPr>
              <a:t>Fiecare echipa va avea la dispozitie urmatoarele materiale: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057400" y="1203325"/>
          <a:ext cx="4572000" cy="2149476"/>
        </p:xfrm>
        <a:graphic>
          <a:graphicData uri="http://schemas.openxmlformats.org/drawingml/2006/table">
            <a:tbl>
              <a:tblPr/>
              <a:tblGrid>
                <a:gridCol w="726482"/>
                <a:gridCol w="1141719"/>
                <a:gridCol w="834867"/>
                <a:gridCol w="1868932"/>
              </a:tblGrid>
              <a:tr h="307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Nr. </a:t>
                      </a:r>
                      <a:r>
                        <a:rPr lang="en-US" sz="1200" dirty="0" err="1">
                          <a:latin typeface="Arial"/>
                          <a:ea typeface="Calibri"/>
                          <a:cs typeface="Times New Roman"/>
                        </a:rPr>
                        <a:t>crt</a:t>
                      </a: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.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Articol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Cantitate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Cost pe Unitate (RON)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Coli A4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Scotch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Foarfeca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50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Capsator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Arial"/>
                          <a:ea typeface="Calibri"/>
                          <a:cs typeface="Times New Roman"/>
                        </a:rPr>
                        <a:t>Capse</a:t>
                      </a:r>
                      <a:r>
                        <a:rPr lang="en-US" sz="12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(cutie)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20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6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Arial"/>
                          <a:ea typeface="Calibri"/>
                          <a:cs typeface="Times New Roman"/>
                        </a:rPr>
                        <a:t>Sfoara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en-US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Calibri"/>
                          <a:cs typeface="Times New Roman"/>
                        </a:rPr>
                        <a:t>30</a:t>
                      </a:r>
                      <a:endParaRPr lang="en-US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406" name="TextBox 8"/>
          <p:cNvSpPr txBox="1">
            <a:spLocks noChangeArrowheads="1"/>
          </p:cNvSpPr>
          <p:nvPr/>
        </p:nvSpPr>
        <p:spPr bwMode="auto">
          <a:xfrm>
            <a:off x="533400" y="3462338"/>
            <a:ext cx="8305800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Fiecare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echipa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va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proiecta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planifica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estima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costurile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va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realiza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un turn cu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inaltimea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de 1,8 m care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va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trebui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stea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drept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pana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la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evaluarea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rezultatelor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La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cerere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se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vor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pune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la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dispozitie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materiale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suplimentare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la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costurile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din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tabelul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de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mai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sus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Urmariti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modul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in care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comunicati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planificati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colaborati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realizati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turnul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Aveti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la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dispozitie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pentru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realizarea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turnului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30 minute.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Echipa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castigatoare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va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fi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cea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care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termina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in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timpul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cel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mai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scurt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demonstreaza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a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avut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costurile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cele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mai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reduse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, in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conditiile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in care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turnul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sta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 in </a:t>
            </a:r>
            <a:r>
              <a:rPr lang="en-US" sz="2000" dirty="0" err="1">
                <a:solidFill>
                  <a:prstClr val="black"/>
                </a:solidFill>
                <a:latin typeface="Calibri" pitchFamily="34" charset="0"/>
              </a:rPr>
              <a:t>picioare</a:t>
            </a:r>
            <a:r>
              <a:rPr lang="en-US" sz="2000" dirty="0">
                <a:solidFill>
                  <a:prstClr val="black"/>
                </a:solidFill>
                <a:latin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442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285750" y="142875"/>
            <a:ext cx="4090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000099"/>
                </a:solidFill>
                <a:latin typeface="Rockwell" pitchFamily="18" charset="0"/>
              </a:rPr>
              <a:t>Constructia unui Turn</a:t>
            </a:r>
          </a:p>
        </p:txBody>
      </p:sp>
      <p:sp>
        <p:nvSpPr>
          <p:cNvPr id="16387" name="TextBox 8"/>
          <p:cNvSpPr txBox="1">
            <a:spLocks noChangeArrowheads="1"/>
          </p:cNvSpPr>
          <p:nvPr/>
        </p:nvSpPr>
        <p:spPr bwMode="auto">
          <a:xfrm>
            <a:off x="533400" y="838200"/>
            <a:ext cx="83058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>
                <a:solidFill>
                  <a:prstClr val="black"/>
                </a:solidFill>
                <a:latin typeface="Calibri" pitchFamily="34" charset="0"/>
              </a:rPr>
              <a:t>Fiecare echipa va delega un leader care va prezenta in 5 minute modul in care a fost gandit proiectul, constrangerile pe care le-au identificat si comparatia dintre costurile estimate si cele actuale (10 minute).</a:t>
            </a:r>
          </a:p>
          <a:p>
            <a:pPr eaLnBrk="1" fontAlgn="base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>
                <a:solidFill>
                  <a:prstClr val="black"/>
                </a:solidFill>
                <a:latin typeface="Calibri" pitchFamily="34" charset="0"/>
              </a:rPr>
              <a:t>Ce ati constatat ca este mai usor sau mai greu in realizarea exercitiului ?</a:t>
            </a:r>
          </a:p>
          <a:p>
            <a:pPr eaLnBrk="1" fontAlgn="base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>
                <a:solidFill>
                  <a:prstClr val="black"/>
                </a:solidFill>
                <a:latin typeface="Calibri" pitchFamily="34" charset="0"/>
              </a:rPr>
              <a:t>Ce lectii invatate puteti desprinde din acest exercitiu care ar putea sa va foloseasca pe mai departe in cadrul cursului ?</a:t>
            </a:r>
          </a:p>
        </p:txBody>
      </p:sp>
    </p:spTree>
    <p:extLst>
      <p:ext uri="{BB962C8B-B14F-4D97-AF65-F5344CB8AC3E}">
        <p14:creationId xmlns:p14="http://schemas.microsoft.com/office/powerpoint/2010/main" val="333705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233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1_Office Theme</vt:lpstr>
      <vt:lpstr>Office Theme</vt:lpstr>
      <vt:lpstr>2_Office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</dc:creator>
  <cp:lastModifiedBy>Lenovo</cp:lastModifiedBy>
  <cp:revision>3</cp:revision>
  <dcterms:created xsi:type="dcterms:W3CDTF">2011-12-07T10:34:03Z</dcterms:created>
  <dcterms:modified xsi:type="dcterms:W3CDTF">2013-03-10T10:52:14Z</dcterms:modified>
</cp:coreProperties>
</file>